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4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4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A625B-58A3-4731-AEB3-84A6E34BF7EE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11031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8768D-CF60-46D8-9D31-5880C180C00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07988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61BB-8EA5-4400-8372-8469E0E28CA6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9634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EFA2-47C0-415F-A403-5DB07C11836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7101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FB66B-6B1E-441D-8742-64D12FCAD54C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15653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373F-378E-40AD-A867-E799BBB2C8C2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4081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F9BD-B5C0-4827-863D-508BB262091F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73529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CA3C-3BDE-413E-A737-BAD9BF54ECC1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26280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2D935-5486-452B-BFA5-3176C6EE9C59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78988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4908-187F-42E9-8BCE-70E4EB6DEC50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309640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7EB08-737B-4612-9A5F-1E5DA8D88054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</p:spTree>
    <p:extLst>
      <p:ext uri="{BB962C8B-B14F-4D97-AF65-F5344CB8AC3E}">
        <p14:creationId xmlns:p14="http://schemas.microsoft.com/office/powerpoint/2010/main" val="60955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y-GB" smtClean="0"/>
              <a:t>Click to edit Master text styles</a:t>
            </a:r>
          </a:p>
          <a:p>
            <a:pPr lvl="1"/>
            <a:r>
              <a:rPr lang="en-GB" altLang="cy-GB" smtClean="0"/>
              <a:t>Second level</a:t>
            </a:r>
          </a:p>
          <a:p>
            <a:pPr lvl="2"/>
            <a:r>
              <a:rPr lang="en-GB" altLang="cy-GB" smtClean="0"/>
              <a:t>Third level</a:t>
            </a:r>
          </a:p>
          <a:p>
            <a:pPr lvl="3"/>
            <a:r>
              <a:rPr lang="en-GB" altLang="cy-GB" smtClean="0"/>
              <a:t>Fourth level</a:t>
            </a:r>
          </a:p>
          <a:p>
            <a:pPr lvl="4"/>
            <a:r>
              <a:rPr lang="en-GB" altLang="cy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cy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DE0BD6-1206-4F0F-AAF7-9A83759C7B5A}" type="slidenum">
              <a:rPr lang="en-GB" altLang="cy-GB"/>
              <a:pPr>
                <a:defRPr/>
              </a:pPr>
              <a:t>‹#›</a:t>
            </a:fld>
            <a:endParaRPr lang="en-GB" altLang="cy-GB"/>
          </a:p>
        </p:txBody>
      </p:sp>
      <p:pic>
        <p:nvPicPr>
          <p:cNvPr id="1031" name="Picture 6" descr="gig-white-blu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157913"/>
            <a:ext cx="11525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16149" y="548680"/>
            <a:ext cx="8784976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y Tad,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drwy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ffydd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I believe in God the Father Almighty, holy Lord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Creawdwr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hollalluog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greodd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bob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peth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sydd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Most powerful creator of all things by his word,</a:t>
            </a: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07504" y="548680"/>
            <a:ext cx="8893621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Iesu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Grist, Mab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I believe and trust in Jesus, the Son of God, our friend,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Fu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farw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groes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drosom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chodi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nôl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Who died upon the cross for us and rose to life again.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cy-GB" sz="4000" dirty="0" err="1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30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07505" y="548680"/>
            <a:ext cx="8784976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Glân</a:t>
            </a:r>
            <a:endParaRPr lang="en-GB" altLang="cy-GB" sz="4000" dirty="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I believe in God the Spirit, who gives us life each day,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Sy’n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rhoi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ninnau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fywyd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a’n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harwain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ni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ymlaen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The Lord who dwells within us and leads us in His way,</a:t>
            </a: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7715250" y="5951538"/>
            <a:ext cx="12858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500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514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52411" y="620688"/>
            <a:ext cx="8748713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Rwy’n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credu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ac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ymddiried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mai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Tri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Un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Duw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In Father, Son and Spirit, the Holy Trinity,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Tad,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Mab,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i’r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Ysbryd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Glân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rhof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glod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tra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byddaf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altLang="cy-GB" sz="4000" dirty="0" err="1" smtClean="0">
                <a:solidFill>
                  <a:schemeClr val="bg1"/>
                </a:solidFill>
                <a:latin typeface="Arial" pitchFamily="34" charset="0"/>
              </a:rPr>
              <a:t>fyw</a:t>
            </a:r>
            <a:r>
              <a:rPr lang="en-GB" altLang="cy-GB" sz="40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y-GB" sz="3600" i="1" dirty="0" smtClean="0">
                <a:solidFill>
                  <a:srgbClr val="FFFF00"/>
                </a:solidFill>
                <a:latin typeface="Arial" pitchFamily="34" charset="0"/>
              </a:rPr>
              <a:t>One God, the Three in One, my trust forever more will be.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27250" y="5373216"/>
            <a:ext cx="535781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24125" y="6027222"/>
            <a:ext cx="647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Credo’r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Bedydd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wedi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eu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haddasu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gan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Cass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altLang="cy-GB" sz="1800" dirty="0" err="1" smtClean="0">
                <a:solidFill>
                  <a:schemeClr val="bg1"/>
                </a:solidFill>
                <a:latin typeface="Arial" pitchFamily="34" charset="0"/>
              </a:rPr>
              <a:t>Meurig</a:t>
            </a:r>
            <a: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  <a:t/>
            </a:r>
            <a:br>
              <a:rPr lang="es-ES" altLang="cy-GB" sz="1800" dirty="0" smtClean="0">
                <a:solidFill>
                  <a:schemeClr val="bg1"/>
                </a:solidFill>
                <a:latin typeface="Arial" pitchFamily="34" charset="0"/>
              </a:rPr>
            </a:br>
            <a:endParaRPr lang="en-GB" altLang="cy-GB" sz="1800" dirty="0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5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Calibri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</dc:creator>
  <cp:lastModifiedBy>G Jenkins</cp:lastModifiedBy>
  <cp:revision>31</cp:revision>
  <dcterms:created xsi:type="dcterms:W3CDTF">2004-06-14T19:13:38Z</dcterms:created>
  <dcterms:modified xsi:type="dcterms:W3CDTF">2016-06-13T12:45:00Z</dcterms:modified>
</cp:coreProperties>
</file>